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67" r:id="rId10"/>
  </p:sldIdLst>
  <p:sldSz cx="9144000" cy="6858000" type="screen4x3"/>
  <p:notesSz cx="6858000" cy="9144000"/>
  <p:embeddedFontLst>
    <p:embeddedFont>
      <p:font typeface="Twinkl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1E5"/>
    <a:srgbClr val="4E7E9C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08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/eyfs-school-closure-ve-day-resource-pack-ages-3-5-t-tp-2549786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/eyfs-school-closure-ve-day-resource-pack-ages-3-5-t-tp-2549786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06CC7-B81B-4735-966E-04CF90A2A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364" y="1721614"/>
            <a:ext cx="6693988" cy="4371211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6130394" y="1683880"/>
            <a:ext cx="2347626" cy="922350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This is the United Kingdom (UK).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Where We Live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Have a look at the map below.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BEE2252-79AB-4934-887F-FB9F303C0F0A}"/>
              </a:ext>
            </a:extLst>
          </p:cNvPr>
          <p:cNvSpPr/>
          <p:nvPr/>
        </p:nvSpPr>
        <p:spPr>
          <a:xfrm>
            <a:off x="994014" y="3066459"/>
            <a:ext cx="2087959" cy="1069730"/>
          </a:xfrm>
          <a:prstGeom prst="wedgeRoundRectCallout">
            <a:avLst>
              <a:gd name="adj1" fmla="val 5116"/>
              <a:gd name="adj2" fmla="val 84576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winkl" pitchFamily="2" charset="0"/>
              </a:rPr>
              <a:t>Can you find where you live on the map?</a:t>
            </a:r>
          </a:p>
        </p:txBody>
      </p:sp>
    </p:spTree>
    <p:extLst>
      <p:ext uri="{BB962C8B-B14F-4D97-AF65-F5344CB8AC3E}">
        <p14:creationId xmlns:p14="http://schemas.microsoft.com/office/powerpoint/2010/main" val="311506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Union Jack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This is the flag that represents the countries of the UK – </a:t>
            </a:r>
          </a:p>
          <a:p>
            <a:pPr algn="ctr"/>
            <a:r>
              <a:rPr lang="en-US" sz="2000" dirty="0">
                <a:latin typeface="Twinkl" pitchFamily="2" charset="0"/>
              </a:rPr>
              <a:t>England, Scotland, Wales and Northern Ireland. </a:t>
            </a:r>
          </a:p>
          <a:p>
            <a:pPr algn="ctr"/>
            <a:r>
              <a:rPr lang="en-US" sz="2000" dirty="0">
                <a:latin typeface="Twinkl" pitchFamily="2" charset="0"/>
              </a:rPr>
              <a:t>It is called the Union Jack or Union Flag.</a:t>
            </a:r>
            <a:br>
              <a:rPr lang="en-US" sz="2000" dirty="0">
                <a:latin typeface="Twinkl" pitchFamily="2" charset="0"/>
              </a:rPr>
            </a:b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A22585-0BBD-420D-98C5-1A554346D2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554" y="2309630"/>
            <a:ext cx="4808891" cy="312181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3CE2251-1345-490F-8C77-DC2DE7BE8D36}"/>
              </a:ext>
            </a:extLst>
          </p:cNvPr>
          <p:cNvSpPr/>
          <p:nvPr/>
        </p:nvSpPr>
        <p:spPr>
          <a:xfrm>
            <a:off x="2167554" y="5342983"/>
            <a:ext cx="4355523" cy="499646"/>
          </a:xfrm>
          <a:prstGeom prst="wedgeRoundRectCallout">
            <a:avLst>
              <a:gd name="adj1" fmla="val -58217"/>
              <a:gd name="adj2" fmla="val -52437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What </a:t>
            </a:r>
            <a:r>
              <a:rPr lang="en-US" dirty="0" err="1">
                <a:latin typeface="Twinkl" pitchFamily="2" charset="0"/>
              </a:rPr>
              <a:t>colours</a:t>
            </a:r>
            <a:r>
              <a:rPr lang="en-US" dirty="0">
                <a:latin typeface="Twinkl" pitchFamily="2" charset="0"/>
              </a:rPr>
              <a:t> and patterns can you see?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3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B215E0A-9860-4C25-BFC9-3E68D5549098}"/>
              </a:ext>
            </a:extLst>
          </p:cNvPr>
          <p:cNvSpPr/>
          <p:nvPr/>
        </p:nvSpPr>
        <p:spPr>
          <a:xfrm>
            <a:off x="5258984" y="2994305"/>
            <a:ext cx="3169605" cy="2316796"/>
          </a:xfrm>
          <a:prstGeom prst="ellipse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5C3D62-B648-496C-878C-D3C07015D9CC}"/>
              </a:ext>
            </a:extLst>
          </p:cNvPr>
          <p:cNvSpPr/>
          <p:nvPr/>
        </p:nvSpPr>
        <p:spPr>
          <a:xfrm>
            <a:off x="769587" y="5211606"/>
            <a:ext cx="3169605" cy="934141"/>
          </a:xfrm>
          <a:prstGeom prst="ellipse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Second World War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Between the years of 1939 and 1945, the UK and other countries around the world were at war. This was a very difficult time. Soldiers had to go and fight for their country. </a:t>
            </a:r>
            <a:br>
              <a:rPr lang="en-US" sz="2000" dirty="0">
                <a:latin typeface="Twinkl" pitchFamily="2" charset="0"/>
              </a:rPr>
            </a:br>
            <a:r>
              <a:rPr lang="en-US" sz="2000" dirty="0">
                <a:latin typeface="Twinkl" pitchFamily="2" charset="0"/>
              </a:rPr>
              <a:t/>
            </a:r>
            <a:br>
              <a:rPr lang="en-US" sz="2000" dirty="0">
                <a:latin typeface="Twinkl" pitchFamily="2" charset="0"/>
              </a:rPr>
            </a:b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B0F6A-5138-491D-A44C-7A71AE9C2C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399" y="2994305"/>
            <a:ext cx="4333951" cy="2938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C89299-C1D3-44D8-9055-0556E0108A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706" y="2553687"/>
            <a:ext cx="2239281" cy="33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Second World War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As well as soldiers going to fight, some children had </a:t>
            </a:r>
          </a:p>
          <a:p>
            <a:pPr algn="ctr"/>
            <a:r>
              <a:rPr lang="en-US" sz="2000" dirty="0">
                <a:latin typeface="Twinkl" pitchFamily="2" charset="0"/>
              </a:rPr>
              <a:t>to move out of big cities to stay safe and food was </a:t>
            </a:r>
          </a:p>
          <a:p>
            <a:pPr algn="ctr"/>
            <a:r>
              <a:rPr lang="en-US" sz="2000" dirty="0">
                <a:latin typeface="Twinkl" pitchFamily="2" charset="0"/>
              </a:rPr>
              <a:t>rationed to make sure that everyone had enough to eat.</a:t>
            </a:r>
            <a:br>
              <a:rPr lang="en-US" sz="2000" dirty="0">
                <a:latin typeface="Twinkl" pitchFamily="2" charset="0"/>
              </a:rPr>
            </a:br>
            <a:r>
              <a:rPr lang="en-US" sz="2000" dirty="0">
                <a:latin typeface="Twinkl" pitchFamily="2" charset="0"/>
              </a:rPr>
              <a:t/>
            </a:r>
            <a:br>
              <a:rPr lang="en-US" sz="2000" dirty="0">
                <a:latin typeface="Twinkl" pitchFamily="2" charset="0"/>
              </a:rPr>
            </a:b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AA60E4-4A99-43DD-9D58-B85315157B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846" y="2339542"/>
            <a:ext cx="2981667" cy="3211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07E32F-525E-42AD-AFCC-59DF532152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419" y="2316525"/>
            <a:ext cx="1617480" cy="3169407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3CE2251-1345-490F-8C77-DC2DE7BE8D36}"/>
              </a:ext>
            </a:extLst>
          </p:cNvPr>
          <p:cNvSpPr/>
          <p:nvPr/>
        </p:nvSpPr>
        <p:spPr>
          <a:xfrm>
            <a:off x="2167554" y="5342983"/>
            <a:ext cx="5019725" cy="499646"/>
          </a:xfrm>
          <a:prstGeom prst="wedgeRoundRectCallout">
            <a:avLst>
              <a:gd name="adj1" fmla="val -58217"/>
              <a:gd name="adj2" fmla="val -52437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How do you think people felt during the war?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3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903225-8478-49DD-9A3B-6DF3F42F5A67}"/>
              </a:ext>
            </a:extLst>
          </p:cNvPr>
          <p:cNvSpPr/>
          <p:nvPr/>
        </p:nvSpPr>
        <p:spPr>
          <a:xfrm>
            <a:off x="755650" y="2576837"/>
            <a:ext cx="3098257" cy="1328023"/>
          </a:xfrm>
          <a:prstGeom prst="roundRect">
            <a:avLst/>
          </a:prstGeom>
          <a:solidFill>
            <a:srgbClr val="47B1E5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Winston Churchill announcing the 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war is over on </a:t>
            </a:r>
            <a:br>
              <a:rPr lang="en-GB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the radio.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329420-4F73-4B43-AD72-27C1F12BD789}"/>
              </a:ext>
            </a:extLst>
          </p:cNvPr>
          <p:cNvGrpSpPr/>
          <p:nvPr/>
        </p:nvGrpSpPr>
        <p:grpSpPr>
          <a:xfrm rot="21226848">
            <a:off x="3122958" y="2120115"/>
            <a:ext cx="2370375" cy="2911653"/>
            <a:chOff x="2476419" y="2034635"/>
            <a:chExt cx="2370375" cy="291165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39D6F7-688B-4D97-BDB7-DFEA23A3FC62}"/>
                </a:ext>
              </a:extLst>
            </p:cNvPr>
            <p:cNvSpPr/>
            <p:nvPr/>
          </p:nvSpPr>
          <p:spPr>
            <a:xfrm>
              <a:off x="2476419" y="2034635"/>
              <a:ext cx="2370375" cy="29116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2602E5-284C-4F92-8363-036ED4E29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6407" y="2110838"/>
              <a:ext cx="2241338" cy="27701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8</a:t>
            </a:r>
            <a:r>
              <a:rPr lang="en-US" sz="3600" baseline="30000" dirty="0">
                <a:solidFill>
                  <a:srgbClr val="47B1E5"/>
                </a:solidFill>
              </a:rPr>
              <a:t>th</a:t>
            </a:r>
            <a:r>
              <a:rPr lang="en-US" sz="3600" dirty="0">
                <a:solidFill>
                  <a:srgbClr val="47B1E5"/>
                </a:solidFill>
              </a:rPr>
              <a:t> May 1945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265194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On the 8</a:t>
            </a:r>
            <a:r>
              <a:rPr lang="en-US" sz="2000" baseline="30000" dirty="0">
                <a:latin typeface="Twinkl" pitchFamily="2" charset="0"/>
              </a:rPr>
              <a:t>th</a:t>
            </a:r>
            <a:r>
              <a:rPr lang="en-US" sz="2000" dirty="0">
                <a:latin typeface="Twinkl" pitchFamily="2" charset="0"/>
              </a:rPr>
              <a:t> May 1945, Winston Churchill, the Prime Minister, announced to the UK that the war was over. </a:t>
            </a: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9FA86E-99FF-4048-95E6-498E9E1215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076" y="2110838"/>
            <a:ext cx="4701624" cy="3981987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3CE2251-1345-490F-8C77-DC2DE7BE8D36}"/>
              </a:ext>
            </a:extLst>
          </p:cNvPr>
          <p:cNvSpPr/>
          <p:nvPr/>
        </p:nvSpPr>
        <p:spPr>
          <a:xfrm>
            <a:off x="2302130" y="4894490"/>
            <a:ext cx="3476517" cy="953195"/>
          </a:xfrm>
          <a:prstGeom prst="wedgeRoundRectCallout">
            <a:avLst>
              <a:gd name="adj1" fmla="val -64212"/>
              <a:gd name="adj2" fmla="val 3713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How do you think people felt when Winston Churchill announced the war was over?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4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903225-8478-49DD-9A3B-6DF3F42F5A67}"/>
              </a:ext>
            </a:extLst>
          </p:cNvPr>
          <p:cNvSpPr/>
          <p:nvPr/>
        </p:nvSpPr>
        <p:spPr>
          <a:xfrm>
            <a:off x="4854203" y="2029929"/>
            <a:ext cx="3512700" cy="2247424"/>
          </a:xfrm>
          <a:prstGeom prst="roundRect">
            <a:avLst/>
          </a:prstGeom>
          <a:solidFill>
            <a:srgbClr val="47B1E5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People went out in their streets to have a party and celebrated the war being over. They waved Union Jacks, put up bunting, danced and shared food with each other.</a:t>
            </a:r>
          </a:p>
          <a:p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VE Day Celebrations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8676" y="1293902"/>
            <a:ext cx="49771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The 8</a:t>
            </a:r>
            <a:r>
              <a:rPr lang="en-US" sz="2000" baseline="30000" dirty="0">
                <a:latin typeface="Twinkl" pitchFamily="2" charset="0"/>
              </a:rPr>
              <a:t>th</a:t>
            </a:r>
            <a:r>
              <a:rPr lang="en-US" sz="2000" dirty="0">
                <a:latin typeface="Twinkl" pitchFamily="2" charset="0"/>
              </a:rPr>
              <a:t> May 1945 became known as Victory in Europe Day, or VE Day for short.</a:t>
            </a: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B6A89C-5B92-4CE1-82AF-EA95A19FA3EB}"/>
              </a:ext>
            </a:extLst>
          </p:cNvPr>
          <p:cNvGrpSpPr/>
          <p:nvPr/>
        </p:nvGrpSpPr>
        <p:grpSpPr>
          <a:xfrm rot="21401406">
            <a:off x="708076" y="2096764"/>
            <a:ext cx="4107694" cy="2024469"/>
            <a:chOff x="4050839" y="1928407"/>
            <a:chExt cx="4107694" cy="202446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73236D-D85B-4A1B-AEBD-41C7846EB127}"/>
                </a:ext>
              </a:extLst>
            </p:cNvPr>
            <p:cNvSpPr/>
            <p:nvPr/>
          </p:nvSpPr>
          <p:spPr>
            <a:xfrm>
              <a:off x="4050839" y="1928407"/>
              <a:ext cx="4107694" cy="20244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A9EC2138-7CCC-4290-ADA8-7271D2EC8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959" y="2011121"/>
              <a:ext cx="3937495" cy="18679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DB6C27-995A-4679-AFD0-A56A277251C2}"/>
              </a:ext>
            </a:extLst>
          </p:cNvPr>
          <p:cNvGrpSpPr/>
          <p:nvPr/>
        </p:nvGrpSpPr>
        <p:grpSpPr>
          <a:xfrm rot="182397">
            <a:off x="4238929" y="3894148"/>
            <a:ext cx="4107694" cy="2187644"/>
            <a:chOff x="4050839" y="3980987"/>
            <a:chExt cx="4107694" cy="218764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45288D-D77A-446D-8D38-BE5A4789B275}"/>
                </a:ext>
              </a:extLst>
            </p:cNvPr>
            <p:cNvSpPr/>
            <p:nvPr/>
          </p:nvSpPr>
          <p:spPr>
            <a:xfrm>
              <a:off x="4050839" y="3980987"/>
              <a:ext cx="4107694" cy="21876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1">
              <a:extLst>
                <a:ext uri="{FF2B5EF4-FFF2-40B4-BE49-F238E27FC236}">
                  <a16:creationId xmlns:a16="http://schemas.microsoft.com/office/drawing/2014/main" id="{232975E0-EC9F-4288-B937-9C464D59A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960" y="4048633"/>
              <a:ext cx="3957505" cy="20452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3CE2251-1345-490F-8C77-DC2DE7BE8D36}"/>
              </a:ext>
            </a:extLst>
          </p:cNvPr>
          <p:cNvSpPr/>
          <p:nvPr/>
        </p:nvSpPr>
        <p:spPr>
          <a:xfrm>
            <a:off x="2302130" y="4297864"/>
            <a:ext cx="2269870" cy="1653172"/>
          </a:xfrm>
          <a:prstGeom prst="wedgeRoundRectCallout">
            <a:avLst>
              <a:gd name="adj1" fmla="val -69882"/>
              <a:gd name="adj2" fmla="val 14143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Why do you think people wanted to celebrate?</a:t>
            </a:r>
          </a:p>
          <a:p>
            <a:r>
              <a:rPr lang="en-US" dirty="0">
                <a:latin typeface="Twinkl" pitchFamily="2" charset="0"/>
              </a:rPr>
              <a:t>What can you see in the pictures?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8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32CBB81-9699-4009-B539-3453D8E84C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347" y="1769070"/>
            <a:ext cx="2610003" cy="432375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903225-8478-49DD-9A3B-6DF3F42F5A67}"/>
              </a:ext>
            </a:extLst>
          </p:cNvPr>
          <p:cNvSpPr/>
          <p:nvPr/>
        </p:nvSpPr>
        <p:spPr>
          <a:xfrm>
            <a:off x="2815650" y="3761688"/>
            <a:ext cx="3258240" cy="715089"/>
          </a:xfrm>
          <a:prstGeom prst="roundRect">
            <a:avLst/>
          </a:prstGeom>
          <a:solidFill>
            <a:srgbClr val="47B1E5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Friday 8</a:t>
            </a:r>
            <a:r>
              <a:rPr lang="en-GB" baseline="30000" dirty="0">
                <a:solidFill>
                  <a:schemeClr val="bg1"/>
                </a:solidFill>
                <a:latin typeface="Twinkl" pitchFamily="2" charset="0"/>
              </a:rPr>
              <a:t>th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 May 2020 is the 75</a:t>
            </a:r>
            <a:r>
              <a:rPr lang="en-GB" baseline="30000" dirty="0">
                <a:solidFill>
                  <a:schemeClr val="bg1"/>
                </a:solidFill>
                <a:latin typeface="Twinkl" pitchFamily="2" charset="0"/>
              </a:rPr>
              <a:t>th</a:t>
            </a:r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 anniversary of VE Day.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47B1E5"/>
                </a:solidFill>
              </a:rPr>
              <a:t>VE Day Celebrations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8676" y="1293902"/>
            <a:ext cx="49771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0"/>
              </a:rPr>
              <a:t>Every year on the 8</a:t>
            </a:r>
            <a:r>
              <a:rPr lang="en-US" sz="2000" baseline="30000" dirty="0">
                <a:latin typeface="Twinkl" pitchFamily="2" charset="0"/>
              </a:rPr>
              <a:t>th</a:t>
            </a:r>
            <a:r>
              <a:rPr lang="en-US" sz="2000" dirty="0">
                <a:latin typeface="Twinkl" pitchFamily="2" charset="0"/>
              </a:rPr>
              <a:t> May, VE Day is celebrated around the UK and in Europe.</a:t>
            </a: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winkl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FDBF5-E3B7-4D9C-9C6E-41705BCC6B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9" y="4155056"/>
            <a:ext cx="1904110" cy="2013575"/>
          </a:xfrm>
          <a:prstGeom prst="ellipse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4F80CE-6F8F-4348-857C-C6138FEC6BFC}"/>
              </a:ext>
            </a:extLst>
          </p:cNvPr>
          <p:cNvSpPr/>
          <p:nvPr/>
        </p:nvSpPr>
        <p:spPr>
          <a:xfrm>
            <a:off x="704318" y="2280659"/>
            <a:ext cx="5023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2" charset="0"/>
              </a:rPr>
              <a:t>People celebrate VE Day in lots of different ways, such as having a picnic in their garden and singing songs to remember that important</a:t>
            </a:r>
          </a:p>
          <a:p>
            <a:r>
              <a:rPr lang="en-GB" dirty="0">
                <a:latin typeface="Twinkl" pitchFamily="2" charset="0"/>
              </a:rPr>
              <a:t>day in 1945.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3CE2251-1345-490F-8C77-DC2DE7BE8D36}"/>
              </a:ext>
            </a:extLst>
          </p:cNvPr>
          <p:cNvSpPr/>
          <p:nvPr/>
        </p:nvSpPr>
        <p:spPr>
          <a:xfrm>
            <a:off x="2278440" y="5384914"/>
            <a:ext cx="5321030" cy="506296"/>
          </a:xfrm>
          <a:prstGeom prst="wedgeRoundRectCallout">
            <a:avLst>
              <a:gd name="adj1" fmla="val -59053"/>
              <a:gd name="adj2" fmla="val -56266"/>
              <a:gd name="adj3" fmla="val 16667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winkl" pitchFamily="2" charset="0"/>
              </a:rPr>
              <a:t>Will you be doing anything to celebrate VE 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142</TotalTime>
  <Words>350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Twinkl</vt:lpstr>
      <vt:lpstr>Calibri</vt:lpstr>
      <vt:lpstr>Office Theme</vt:lpstr>
      <vt:lpstr>PowerPoint Presentation</vt:lpstr>
      <vt:lpstr>Where We Live</vt:lpstr>
      <vt:lpstr>Union Jack</vt:lpstr>
      <vt:lpstr>Second World War</vt:lpstr>
      <vt:lpstr>Second World War</vt:lpstr>
      <vt:lpstr>8th May 1945</vt:lpstr>
      <vt:lpstr>VE Day Celebrations</vt:lpstr>
      <vt:lpstr>VE Day Celebrations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Samantha Cake</cp:lastModifiedBy>
  <cp:revision>12</cp:revision>
  <dcterms:created xsi:type="dcterms:W3CDTF">2020-05-04T11:55:39Z</dcterms:created>
  <dcterms:modified xsi:type="dcterms:W3CDTF">2020-05-06T10:12:10Z</dcterms:modified>
</cp:coreProperties>
</file>